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6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0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6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88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82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9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13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883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7/31/2023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166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CCA52-1698-18C8-9EC4-759669CA6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876" y="1506072"/>
            <a:ext cx="4979254" cy="3779457"/>
          </a:xfrm>
        </p:spPr>
        <p:txBody>
          <a:bodyPr anchor="b">
            <a:normAutofit/>
          </a:bodyPr>
          <a:lstStyle/>
          <a:p>
            <a:r>
              <a:rPr lang="en-US" dirty="0"/>
              <a:t>Output Of Project Hospital (DREAMS)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D1589-2385-060F-214D-47C560214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1098813" y="5814204"/>
            <a:ext cx="10381316" cy="1000256"/>
          </a:xfrm>
        </p:spPr>
        <p:txBody>
          <a:bodyPr anchor="ctr">
            <a:normAutofit/>
          </a:bodyPr>
          <a:lstStyle/>
          <a:p>
            <a:r>
              <a:rPr lang="en-CA" dirty="0"/>
              <a:t>Name: ram Kumar Giri</a:t>
            </a:r>
          </a:p>
          <a:p>
            <a:r>
              <a:rPr lang="en-CA" dirty="0"/>
              <a:t>Student id: 4548495</a:t>
            </a:r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7FF20C22-D80B-BB87-0693-23ECAAA34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05" b="-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36ED-E5A1-6B41-5FF6-8A014C79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 Page</a:t>
            </a:r>
            <a:endParaRPr lang="en-CA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CBD5D06-1F7D-CBCA-5809-E697A5F885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2" y="2247899"/>
            <a:ext cx="5723732" cy="3219599"/>
          </a:xfrm>
        </p:spPr>
      </p:pic>
      <p:pic>
        <p:nvPicPr>
          <p:cNvPr id="8" name="Content Placeholder 7" descr="A collage of medical images&#10;&#10;Description automatically generated">
            <a:extLst>
              <a:ext uri="{FF2B5EF4-FFF2-40B4-BE49-F238E27FC236}">
                <a16:creationId xmlns:a16="http://schemas.microsoft.com/office/drawing/2014/main" id="{AAA56751-3F02-0D34-B663-2CEC3E28F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2247899"/>
            <a:ext cx="5723733" cy="3219599"/>
          </a:xfrm>
        </p:spPr>
      </p:pic>
    </p:spTree>
    <p:extLst>
      <p:ext uri="{BB962C8B-B14F-4D97-AF65-F5344CB8AC3E}">
        <p14:creationId xmlns:p14="http://schemas.microsoft.com/office/powerpoint/2010/main" val="150460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336ED-E5A1-6B41-5FF6-8A014C79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62" y="895440"/>
            <a:ext cx="4679096" cy="15600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Services Page</a:t>
            </a:r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921A1D9-793F-77A0-7342-F74374DAB9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/>
          <a:stretch/>
        </p:blipFill>
        <p:spPr>
          <a:xfrm>
            <a:off x="287086" y="3381761"/>
            <a:ext cx="6095941" cy="3428999"/>
          </a:xfrm>
          <a:prstGeom prst="rect">
            <a:avLst/>
          </a:prstGeom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88A319-4649-C987-9C26-6E9CF3F3B2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/>
          <a:stretch/>
        </p:blipFill>
        <p:spPr>
          <a:xfrm>
            <a:off x="307311" y="132430"/>
            <a:ext cx="6095940" cy="342900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9276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BA6640B-DBD4-E446-78D1-3DDC6F660C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85" y="3063243"/>
            <a:ext cx="5154331" cy="2899311"/>
          </a:xfrm>
        </p:spPr>
      </p:pic>
    </p:spTree>
    <p:extLst>
      <p:ext uri="{BB962C8B-B14F-4D97-AF65-F5344CB8AC3E}">
        <p14:creationId xmlns:p14="http://schemas.microsoft.com/office/powerpoint/2010/main" val="2961566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36ED-E5A1-6B41-5FF6-8A014C79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0" y="199897"/>
            <a:ext cx="10427840" cy="1086056"/>
          </a:xfrm>
        </p:spPr>
        <p:txBody>
          <a:bodyPr/>
          <a:lstStyle/>
          <a:p>
            <a:r>
              <a:rPr lang="en-US" dirty="0"/>
              <a:t>Portfolio Page</a:t>
            </a:r>
            <a:endParaRPr lang="en-CA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2C9CF8-01A4-3138-B71C-2FECE7CD9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0" y="1878904"/>
            <a:ext cx="5778476" cy="3588594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1DF1621-D62F-4B4C-7F5A-C32360EBAA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96" y="1878904"/>
            <a:ext cx="5778476" cy="3588594"/>
          </a:xfrm>
        </p:spPr>
      </p:pic>
    </p:spTree>
    <p:extLst>
      <p:ext uri="{BB962C8B-B14F-4D97-AF65-F5344CB8AC3E}">
        <p14:creationId xmlns:p14="http://schemas.microsoft.com/office/powerpoint/2010/main" val="133815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36ED-E5A1-6B41-5FF6-8A014C79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0" y="199897"/>
            <a:ext cx="10427840" cy="1086056"/>
          </a:xfrm>
        </p:spPr>
        <p:txBody>
          <a:bodyPr/>
          <a:lstStyle/>
          <a:p>
            <a:r>
              <a:rPr lang="en-US" dirty="0"/>
              <a:t>Teams Page</a:t>
            </a:r>
            <a:endParaRPr lang="en-CA" dirty="0"/>
          </a:p>
        </p:txBody>
      </p:sp>
      <p:pic>
        <p:nvPicPr>
          <p:cNvPr id="6" name="Content Placeholder 5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8825AC4F-2178-D43D-1DDD-DF4ABB7878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1" y="1991638"/>
            <a:ext cx="5390168" cy="3475861"/>
          </a:xfrm>
        </p:spPr>
      </p:pic>
      <p:pic>
        <p:nvPicPr>
          <p:cNvPr id="11" name="Content Placeholder 10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EFC40BF6-ED02-2BA7-F74E-CDCFF36BC9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3" y="2079321"/>
            <a:ext cx="5263736" cy="3388177"/>
          </a:xfrm>
        </p:spPr>
      </p:pic>
    </p:spTree>
    <p:extLst>
      <p:ext uri="{BB962C8B-B14F-4D97-AF65-F5344CB8AC3E}">
        <p14:creationId xmlns:p14="http://schemas.microsoft.com/office/powerpoint/2010/main" val="422059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1464-0155-39B8-C0D8-1841FD38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60" y="316232"/>
            <a:ext cx="9963020" cy="655318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Page</a:t>
            </a:r>
            <a:endParaRPr lang="en-CA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F32C5F-8B87-E344-0D27-2DD4DAAFC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35" y="1148758"/>
            <a:ext cx="9471529" cy="4820242"/>
          </a:xfrm>
        </p:spPr>
      </p:pic>
    </p:spTree>
    <p:extLst>
      <p:ext uri="{BB962C8B-B14F-4D97-AF65-F5344CB8AC3E}">
        <p14:creationId xmlns:p14="http://schemas.microsoft.com/office/powerpoint/2010/main" val="38972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36ED-E5A1-6B41-5FF6-8A014C79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20" y="199897"/>
            <a:ext cx="10427840" cy="1086056"/>
          </a:xfrm>
        </p:spPr>
        <p:txBody>
          <a:bodyPr/>
          <a:lstStyle/>
          <a:p>
            <a:r>
              <a:rPr lang="en-US" dirty="0"/>
              <a:t>Contact Us Page</a:t>
            </a:r>
            <a:endParaRPr lang="en-CA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5F1B898-1995-D264-3471-F00E8F2D61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1" y="1828800"/>
            <a:ext cx="5390168" cy="3638699"/>
          </a:xfrm>
        </p:spPr>
      </p:pic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D0D4354-39CA-C10E-018E-D75DD785D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3" y="1828799"/>
            <a:ext cx="5453666" cy="3638699"/>
          </a:xfrm>
        </p:spPr>
      </p:pic>
    </p:spTree>
    <p:extLst>
      <p:ext uri="{BB962C8B-B14F-4D97-AF65-F5344CB8AC3E}">
        <p14:creationId xmlns:p14="http://schemas.microsoft.com/office/powerpoint/2010/main" val="219397447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29</Words>
  <Application>Microsoft Office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Georgia Pro Light</vt:lpstr>
      <vt:lpstr>VaultVTI</vt:lpstr>
      <vt:lpstr>Output Of Project Hospital (DREAMS)</vt:lpstr>
      <vt:lpstr>Home Page</vt:lpstr>
      <vt:lpstr>Services Page</vt:lpstr>
      <vt:lpstr>Portfolio Page</vt:lpstr>
      <vt:lpstr>Teams Page</vt:lpstr>
      <vt:lpstr>About Page</vt:lpstr>
      <vt:lpstr>Contact Us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 Of Project Hospital (DREAMS)</dc:title>
  <dc:creator>Ram Kumar Giri</dc:creator>
  <cp:lastModifiedBy>Ram Kumar Giri</cp:lastModifiedBy>
  <cp:revision>2</cp:revision>
  <dcterms:created xsi:type="dcterms:W3CDTF">2023-07-31T04:31:11Z</dcterms:created>
  <dcterms:modified xsi:type="dcterms:W3CDTF">2023-07-31T12:44:34Z</dcterms:modified>
</cp:coreProperties>
</file>